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C7B8C9-E514-28A6-BCA6-E5A2820BE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C546D968-8F70-A3C1-8FC9-0BFEAB2BD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62560E3-1873-C2F8-878F-D8C27DB6D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4E8A1B8-E22E-5698-E426-8C18AE9A7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95793A3-8C9B-5155-262D-DD698112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89259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EE6071-B0A1-5EEA-4507-C5AE9C32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2B4CADC-7663-5E38-A327-ECD904EE2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91E2A2D-0C7D-A54B-2483-7911740C0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25DD89F-F650-101F-F4F2-6B5481E4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4E81BAD-00BC-2895-3EE1-0D7ACE2EB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446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5A4664F5-8414-9178-93A5-9002B6703A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B4982690-6BE6-50A7-E175-4BBD8400E2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C8C4F8E8-DA69-B5B5-2DCF-9BDF1794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44FA2B71-BA59-30FD-331C-81DD71085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E9A949-ABE7-BE28-1863-41416948C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979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1FCD18-1555-F7F0-1381-2E48A4DC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7AC2558-CF14-12FB-EB16-80F004E9E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FF65F098-EC43-BA04-8BC9-8D572A99F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C1C2BF9-13F0-A6CB-6D61-662B43E09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0D441E2-2AFD-00F7-0AB4-A4D6656F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129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4204701-DDF5-083C-7956-C89249F0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0C8B0835-5B20-0E1F-2777-4826E7565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3C04350-AC0F-6F29-2D6C-21CC8788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8A26D1A-F0F2-A5D0-763A-E084F548D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826025D-ADA7-3E97-AD47-0E67E85D0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8271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4CC6A93-9925-0125-1EEE-35FD7B4E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7B979F-707C-B117-0D96-8B10EC7304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F0DF743-A3BA-013B-0D57-EA906D3C5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43212BC-3E97-2C7F-58B6-356934012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B005121-20C0-39B8-6776-7016E7024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33C900E-7842-7630-B050-660A9CB7F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8901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A6F0728-1A4D-C4AE-848A-B0DCBFF0A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EA40978-3FAA-9FDE-377D-9E85B10AE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8F6E7A97-433D-EEBE-665A-38AB0EE284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CB4A9C72-CF79-EAEA-60D4-AD19167C56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AB9ECCE5-FA72-B8A7-1A09-F0BEE74DC6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9A992F7-D0D8-5D31-935A-87911222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7A7EC430-4994-B2BA-EA40-8D01EC097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A0DD858E-F75C-72F3-5149-98A6E248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416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C7BE4D-3B5A-4C92-755E-11A791794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BF889A9A-2089-15CB-BCCE-0C6685799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C498CFC-0121-7219-0B5F-A99754F4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3A4B1DDD-00A0-D9E0-F218-6CA2F86A2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83582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2DF99BF5-145D-D102-3D02-89C89756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A0D124F-25CC-D3AB-E6CB-A1EFFAF6B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302D4C62-EF76-D3DB-62FD-A0A093888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2515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561DBAB-A21D-D27B-F001-9F69A29CA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61643474-A7B8-11AB-966F-1C943A316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CD46FA8-D68A-52B8-E88C-5DA450275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6DAF30B-3246-2794-F9FD-EFF629096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514FC4B1-7FB6-93D8-ED2F-97306AD46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98F67DC-8686-8DD9-DB2D-54536A40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4381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022D29-3143-D743-2E4C-346257B4D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AB67828B-7374-F3C4-7D54-6F896D2811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9C39-6037-35B0-4BC0-B9053DFC93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496228A-08DC-BF98-CB62-9E70E8824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FD43CF62-CD4E-8F96-3B48-6402A004D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F612F9A-C55A-D486-E508-AF0304120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7944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A43A1D4-C84B-441D-F98D-86CB81D41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185063F-8129-D697-DBA2-C7337B3D2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04C3698-8519-FA2A-A503-E74A8274EA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E0FB94-1F8E-4644-B72C-EBEA2FBDD973}" type="datetimeFigureOut">
              <a:rPr lang="sv-SE" smtClean="0"/>
              <a:t>2024-04-15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F585B01-4736-F46C-E24F-3CA2F40C1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29326A-9561-93BC-EDD3-5B7C48858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23E99B-CCDD-4AF8-B3A2-364A7241749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404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inomhus, diskho, stål, Aluminium&#10;&#10;Automatiskt genererad beskrivning">
            <a:extLst>
              <a:ext uri="{FF2B5EF4-FFF2-40B4-BE49-F238E27FC236}">
                <a16:creationId xmlns:a16="http://schemas.microsoft.com/office/drawing/2014/main" id="{6F7D0867-9CD2-B6E3-FA68-CFBE45D86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45" b="11678"/>
          <a:stretch/>
        </p:blipFill>
        <p:spPr>
          <a:xfrm rot="5400000">
            <a:off x="7601594" y="1862210"/>
            <a:ext cx="3600000" cy="1800000"/>
          </a:xfrm>
          <a:prstGeom prst="rect">
            <a:avLst/>
          </a:prstGeom>
        </p:spPr>
      </p:pic>
      <p:pic>
        <p:nvPicPr>
          <p:cNvPr id="9" name="Bildobjekt 8" descr="En bild som visar inomhus, Rörmokeritillbehör, vägg, diskho&#10;&#10;Automatiskt genererad beskrivning">
            <a:extLst>
              <a:ext uri="{FF2B5EF4-FFF2-40B4-BE49-F238E27FC236}">
                <a16:creationId xmlns:a16="http://schemas.microsoft.com/office/drawing/2014/main" id="{D292A254-41EA-05A8-4699-77FC2D8826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25823" b="11677"/>
          <a:stretch/>
        </p:blipFill>
        <p:spPr>
          <a:xfrm rot="5400000">
            <a:off x="1999010" y="1862211"/>
            <a:ext cx="3600000" cy="1799999"/>
          </a:xfrm>
          <a:prstGeom prst="rect">
            <a:avLst/>
          </a:prstGeom>
        </p:spPr>
      </p:pic>
      <p:pic>
        <p:nvPicPr>
          <p:cNvPr id="11" name="Bildobjekt 10" descr="En bild som visar byggnad, diskho, silver, kaklad&#10;&#10;Automatiskt genererad beskrivning">
            <a:extLst>
              <a:ext uri="{FF2B5EF4-FFF2-40B4-BE49-F238E27FC236}">
                <a16:creationId xmlns:a16="http://schemas.microsoft.com/office/drawing/2014/main" id="{C7C3972C-658F-5982-DA48-A939ED1AE5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7" t="47988" r="2546" b="-1"/>
          <a:stretch/>
        </p:blipFill>
        <p:spPr>
          <a:xfrm rot="5400000">
            <a:off x="131481" y="1862212"/>
            <a:ext cx="3600002" cy="1800000"/>
          </a:xfrm>
          <a:prstGeom prst="rect">
            <a:avLst/>
          </a:prstGeom>
        </p:spPr>
      </p:pic>
      <p:pic>
        <p:nvPicPr>
          <p:cNvPr id="13" name="Bildobjekt 12" descr="En bild som visar inomhus, vägg, Aluminium, stål&#10;&#10;Automatiskt genererad beskrivning">
            <a:extLst>
              <a:ext uri="{FF2B5EF4-FFF2-40B4-BE49-F238E27FC236}">
                <a16:creationId xmlns:a16="http://schemas.microsoft.com/office/drawing/2014/main" id="{010E8CF4-ECCD-3B7C-87F8-FF5FD2FD15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4" t="8484" r="3277" b="40284"/>
          <a:stretch/>
        </p:blipFill>
        <p:spPr>
          <a:xfrm rot="5400000">
            <a:off x="5734065" y="1862210"/>
            <a:ext cx="3600000" cy="1800000"/>
          </a:xfrm>
          <a:prstGeom prst="rect">
            <a:avLst/>
          </a:prstGeom>
        </p:spPr>
      </p:pic>
      <p:pic>
        <p:nvPicPr>
          <p:cNvPr id="15" name="Bildobjekt 14" descr="En bild som visar inomhus, Hushållsapparat, diskho, hushållsapparat&#10;&#10;Automatiskt genererad beskrivning">
            <a:extLst>
              <a:ext uri="{FF2B5EF4-FFF2-40B4-BE49-F238E27FC236}">
                <a16:creationId xmlns:a16="http://schemas.microsoft.com/office/drawing/2014/main" id="{D96CDAFF-6E51-97AB-AA4F-FC957B33EB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 rot="5400000">
            <a:off x="3866536" y="1862211"/>
            <a:ext cx="3600002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359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Bredbild</PresentationFormat>
  <Paragraphs>0</Paragraphs>
  <Slides>1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Office-tema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Josep Termens</dc:creator>
  <cp:lastModifiedBy>Josep Termens</cp:lastModifiedBy>
  <cp:revision>3</cp:revision>
  <dcterms:created xsi:type="dcterms:W3CDTF">2024-04-15T06:39:16Z</dcterms:created>
  <dcterms:modified xsi:type="dcterms:W3CDTF">2024-04-15T07:01:22Z</dcterms:modified>
</cp:coreProperties>
</file>